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47E49-13D1-4FCA-8688-AD744533F40B}" type="datetimeFigureOut">
              <a:rPr lang="pt-PT" smtClean="0"/>
              <a:pPr/>
              <a:t>09-02-2018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4519-C521-4041-8814-8D7DFE52572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m para adolescentes apaixonad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857364"/>
            <a:ext cx="5620614" cy="3743330"/>
          </a:xfrm>
          <a:prstGeom prst="rect">
            <a:avLst/>
          </a:prstGeom>
          <a:noFill/>
        </p:spPr>
      </p:pic>
      <p:pic>
        <p:nvPicPr>
          <p:cNvPr id="11267" name="Picture 3" descr="C:\Users\Utilizador\Pictures\Arlete\Oficina para o Sucesso\Dia dos Namorados\15062976-Blue-and-red-hearts-made-of-small-hearts-isolated-on-white-background-Stock-Photo.jpg"/>
          <p:cNvPicPr>
            <a:picLocks noChangeAspect="1" noChangeArrowheads="1"/>
          </p:cNvPicPr>
          <p:nvPr/>
        </p:nvPicPr>
        <p:blipFill>
          <a:blip r:embed="rId3"/>
          <a:srcRect t="8333" b="31250"/>
          <a:stretch>
            <a:fillRect/>
          </a:stretch>
        </p:blipFill>
        <p:spPr bwMode="auto">
          <a:xfrm>
            <a:off x="214282" y="785794"/>
            <a:ext cx="2500298" cy="2129923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357158" y="2786058"/>
            <a:ext cx="2857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70C0"/>
                </a:solidFill>
              </a:rPr>
              <a:t>A minha namorada faz-me sentir bem.</a:t>
            </a:r>
          </a:p>
          <a:p>
            <a:endParaRPr lang="pt-PT" sz="2400" b="1" dirty="0">
              <a:solidFill>
                <a:srgbClr val="0070C0"/>
              </a:solidFill>
            </a:endParaRPr>
          </a:p>
          <a:p>
            <a:r>
              <a:rPr lang="pt-PT" sz="2400" b="1" dirty="0" smtClean="0">
                <a:solidFill>
                  <a:srgbClr val="0070C0"/>
                </a:solidFill>
              </a:rPr>
              <a:t>Acredita em mim.</a:t>
            </a:r>
          </a:p>
          <a:p>
            <a:endParaRPr lang="pt-PT" sz="2400" b="1" dirty="0">
              <a:solidFill>
                <a:srgbClr val="0070C0"/>
              </a:solidFill>
            </a:endParaRPr>
          </a:p>
          <a:p>
            <a:r>
              <a:rPr lang="pt-PT" sz="2400" b="1" dirty="0" smtClean="0">
                <a:solidFill>
                  <a:srgbClr val="0070C0"/>
                </a:solidFill>
              </a:rPr>
              <a:t>Não está sempre a querer controlar-me.</a:t>
            </a:r>
          </a:p>
          <a:p>
            <a:endParaRPr lang="pt-PT" sz="2400" b="1" dirty="0">
              <a:solidFill>
                <a:srgbClr val="0070C0"/>
              </a:solidFill>
            </a:endParaRPr>
          </a:p>
          <a:p>
            <a:endParaRPr lang="pt-PT" sz="2400" b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0034" y="142852"/>
            <a:ext cx="8501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DE FEVEREIRO – DIA DOS NAMORADOS</a:t>
            </a:r>
            <a:endParaRPr lang="pt-PT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PT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tilizador\Pictures\Arlete\Oficina para o Sucesso\Dia dos Namorado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72025"/>
            <a:ext cx="714380" cy="2085975"/>
          </a:xfrm>
          <a:prstGeom prst="rect">
            <a:avLst/>
          </a:prstGeom>
          <a:noFill/>
        </p:spPr>
      </p:pic>
      <p:pic>
        <p:nvPicPr>
          <p:cNvPr id="14339" name="Picture 3" descr="C:\Users\Utilizador\Pictures\Arlete\Oficina para o Sucesso\Dia dos Namorado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71744"/>
            <a:ext cx="857256" cy="2085975"/>
          </a:xfrm>
          <a:prstGeom prst="rect">
            <a:avLst/>
          </a:prstGeom>
          <a:noFill/>
        </p:spPr>
      </p:pic>
      <p:pic>
        <p:nvPicPr>
          <p:cNvPr id="14340" name="Picture 4" descr="C:\Users\Utilizador\Pictures\Arlete\Oficina para o Sucesso\Dia dos Namorado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785818" cy="2085975"/>
          </a:xfrm>
          <a:prstGeom prst="rect">
            <a:avLst/>
          </a:prstGeom>
          <a:noFill/>
        </p:spPr>
      </p:pic>
      <p:pic>
        <p:nvPicPr>
          <p:cNvPr id="14342" name="Picture 6" descr="Resultado de imagem para adolescente feli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7166"/>
            <a:ext cx="5429248" cy="3610451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000232" y="4071942"/>
            <a:ext cx="7143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70C0"/>
                </a:solidFill>
              </a:rPr>
              <a:t>Sinto-me feliz junto do meu namorado.</a:t>
            </a:r>
          </a:p>
          <a:p>
            <a:r>
              <a:rPr lang="pt-PT" sz="2400" b="1" dirty="0" smtClean="0">
                <a:solidFill>
                  <a:srgbClr val="0070C0"/>
                </a:solidFill>
              </a:rPr>
              <a:t>Ele faz-me rir.</a:t>
            </a:r>
          </a:p>
          <a:p>
            <a:endParaRPr lang="pt-PT" sz="2400" b="1" dirty="0">
              <a:solidFill>
                <a:srgbClr val="0070C0"/>
              </a:solidFill>
            </a:endParaRPr>
          </a:p>
          <a:p>
            <a:r>
              <a:rPr lang="pt-PT" sz="2400" b="1" dirty="0" smtClean="0">
                <a:solidFill>
                  <a:srgbClr val="0070C0"/>
                </a:solidFill>
              </a:rPr>
              <a:t>Não complica quando estou com os meus amigos.</a:t>
            </a:r>
          </a:p>
          <a:p>
            <a:endParaRPr lang="pt-PT" sz="2400" b="1" dirty="0" smtClean="0">
              <a:solidFill>
                <a:srgbClr val="0070C0"/>
              </a:solidFill>
            </a:endParaRPr>
          </a:p>
          <a:p>
            <a:endParaRPr lang="pt-P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m para corações"/>
          <p:cNvPicPr>
            <a:picLocks noChangeAspect="1" noChangeArrowheads="1"/>
          </p:cNvPicPr>
          <p:nvPr/>
        </p:nvPicPr>
        <p:blipFill>
          <a:blip r:embed="rId2"/>
          <a:srcRect l="6249" t="16250" r="6250" b="14999"/>
          <a:stretch>
            <a:fillRect/>
          </a:stretch>
        </p:blipFill>
        <p:spPr bwMode="auto">
          <a:xfrm>
            <a:off x="0" y="4286232"/>
            <a:ext cx="3273159" cy="2571768"/>
          </a:xfrm>
          <a:prstGeom prst="rect">
            <a:avLst/>
          </a:prstGeom>
          <a:noFill/>
        </p:spPr>
      </p:pic>
      <p:pic>
        <p:nvPicPr>
          <p:cNvPr id="16388" name="Picture 4" descr="Resultado de imagem para casal de adolescent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071546"/>
            <a:ext cx="3028957" cy="4180815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785786" y="1071546"/>
            <a:ext cx="37862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chemeClr val="accent3">
                    <a:lumMod val="50000"/>
                  </a:schemeClr>
                </a:solidFill>
              </a:rPr>
              <a:t>Tenho finalmente uma relação sem stress.</a:t>
            </a:r>
          </a:p>
          <a:p>
            <a:r>
              <a:rPr lang="pt-PT" sz="2800" b="1" dirty="0" smtClean="0">
                <a:solidFill>
                  <a:schemeClr val="accent3">
                    <a:lumMod val="50000"/>
                  </a:schemeClr>
                </a:solidFill>
              </a:rPr>
              <a:t>Sem gritaria.</a:t>
            </a:r>
          </a:p>
          <a:p>
            <a:endParaRPr lang="pt-P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PT" sz="2800" b="1" dirty="0" smtClean="0">
                <a:solidFill>
                  <a:schemeClr val="accent3">
                    <a:lumMod val="50000"/>
                  </a:schemeClr>
                </a:solidFill>
              </a:rPr>
              <a:t>Sem cenas de ciúme.</a:t>
            </a:r>
          </a:p>
          <a:p>
            <a:endParaRPr lang="pt-PT" sz="28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pt-PT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 l="17500" r="17500"/>
          <a:stretch>
            <a:fillRect/>
          </a:stretch>
        </p:blipFill>
        <p:spPr bwMode="auto">
          <a:xfrm>
            <a:off x="1" y="714356"/>
            <a:ext cx="2878972" cy="4429156"/>
          </a:xfrm>
          <a:prstGeom prst="rect">
            <a:avLst/>
          </a:prstGeom>
          <a:noFill/>
        </p:spPr>
      </p:pic>
      <p:pic>
        <p:nvPicPr>
          <p:cNvPr id="15365" name="Picture 5" descr="C:\Users\Utilizador\Pictures\Arlete\Oficina para o Sucesso\Dia dos Namorados\2.jpg"/>
          <p:cNvPicPr>
            <a:picLocks noChangeAspect="1" noChangeArrowheads="1"/>
          </p:cNvPicPr>
          <p:nvPr/>
        </p:nvPicPr>
        <p:blipFill>
          <a:blip r:embed="rId3"/>
          <a:srcRect l="12500" t="21875" r="66406" b="22916"/>
          <a:stretch>
            <a:fillRect/>
          </a:stretch>
        </p:blipFill>
        <p:spPr bwMode="auto">
          <a:xfrm>
            <a:off x="3357554" y="1643050"/>
            <a:ext cx="1965219" cy="3857652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5643570" y="1214422"/>
            <a:ext cx="31432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70C0"/>
                </a:solidFill>
              </a:rPr>
              <a:t>O meu namorado faz-me sentir especial.</a:t>
            </a:r>
          </a:p>
          <a:p>
            <a:r>
              <a:rPr lang="pt-PT" sz="2800" b="1" dirty="0" smtClean="0">
                <a:solidFill>
                  <a:srgbClr val="0070C0"/>
                </a:solidFill>
              </a:rPr>
              <a:t>Aceita-me como sou.</a:t>
            </a:r>
          </a:p>
          <a:p>
            <a:endParaRPr lang="pt-PT" sz="2800" b="1" dirty="0">
              <a:solidFill>
                <a:srgbClr val="0070C0"/>
              </a:solidFill>
            </a:endParaRPr>
          </a:p>
          <a:p>
            <a:r>
              <a:rPr lang="pt-PT" sz="2800" b="1" dirty="0" smtClean="0">
                <a:solidFill>
                  <a:srgbClr val="0070C0"/>
                </a:solidFill>
              </a:rPr>
              <a:t>Não está sempre a querer mudar-me.</a:t>
            </a:r>
          </a:p>
          <a:p>
            <a:endParaRPr lang="pt-PT" sz="2800" b="1" dirty="0">
              <a:solidFill>
                <a:srgbClr val="0070C0"/>
              </a:solidFill>
            </a:endParaRPr>
          </a:p>
          <a:p>
            <a:endParaRPr lang="pt-PT" sz="2800" b="1" dirty="0" smtClean="0">
              <a:solidFill>
                <a:srgbClr val="0070C0"/>
              </a:solidFill>
            </a:endParaRPr>
          </a:p>
          <a:p>
            <a:endParaRPr lang="pt-PT" dirty="0"/>
          </a:p>
          <a:p>
            <a:endParaRPr lang="pt-PT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Resultado de imagem para coraçõ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857695"/>
            <a:ext cx="2000305" cy="2000305"/>
          </a:xfrm>
          <a:prstGeom prst="rect">
            <a:avLst/>
          </a:prstGeom>
          <a:noFill/>
        </p:spPr>
      </p:pic>
      <p:pic>
        <p:nvPicPr>
          <p:cNvPr id="17414" name="Picture 6" descr="Resultado de imagem para casal de adolescent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642918"/>
            <a:ext cx="5238787" cy="392909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85720" y="571480"/>
            <a:ext cx="30003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Encontrei-me.</a:t>
            </a:r>
          </a:p>
          <a:p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A minha namorada ajuda-me a ser melhor.</a:t>
            </a:r>
          </a:p>
          <a:p>
            <a:endParaRPr lang="pt-PT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t-PT" sz="2400" b="1" dirty="0" smtClean="0">
                <a:solidFill>
                  <a:schemeClr val="accent6">
                    <a:lumMod val="50000"/>
                  </a:schemeClr>
                </a:solidFill>
              </a:rPr>
              <a:t>Não está sempre a apontar os meus defeitos.</a:t>
            </a:r>
          </a:p>
          <a:p>
            <a:endParaRPr lang="pt-PT" sz="24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PT" dirty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97</Words>
  <Application>Microsoft Office PowerPoint</Application>
  <PresentationFormat>Apresentação no Ecrã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Diapositivo 1</vt:lpstr>
      <vt:lpstr>Diapositivo 2</vt:lpstr>
      <vt:lpstr>Diapositivo 3</vt:lpstr>
      <vt:lpstr>Diapositivo 4</vt:lpstr>
      <vt:lpstr>Diapositivo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Utilizador</dc:creator>
  <cp:lastModifiedBy>user</cp:lastModifiedBy>
  <cp:revision>17</cp:revision>
  <dcterms:created xsi:type="dcterms:W3CDTF">2017-02-13T11:39:27Z</dcterms:created>
  <dcterms:modified xsi:type="dcterms:W3CDTF">2018-02-09T16:10:24Z</dcterms:modified>
</cp:coreProperties>
</file>